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89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bin"/><Relationship Id="rId4" Type="http://schemas.openxmlformats.org/officeDocument/2006/relationships/image" Target="../media/image3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7" Type="http://schemas.openxmlformats.org/officeDocument/2006/relationships/image" Target="../media/image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bin"/><Relationship Id="rId5" Type="http://schemas.openxmlformats.org/officeDocument/2006/relationships/image" Target="../media/image5.bin"/><Relationship Id="rId4" Type="http://schemas.openxmlformats.org/officeDocument/2006/relationships/image" Target="../media/image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bin"/><Relationship Id="rId3" Type="http://schemas.openxmlformats.org/officeDocument/2006/relationships/image" Target="../media/image3.bin"/><Relationship Id="rId7" Type="http://schemas.openxmlformats.org/officeDocument/2006/relationships/image" Target="../media/image1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bin"/><Relationship Id="rId5" Type="http://schemas.openxmlformats.org/officeDocument/2006/relationships/image" Target="../media/image9.bin"/><Relationship Id="rId4" Type="http://schemas.openxmlformats.org/officeDocument/2006/relationships/image" Target="../media/image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7" Type="http://schemas.openxmlformats.org/officeDocument/2006/relationships/image" Target="../media/image1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bin"/><Relationship Id="rId5" Type="http://schemas.openxmlformats.org/officeDocument/2006/relationships/image" Target="../media/image14.bin"/><Relationship Id="rId4" Type="http://schemas.openxmlformats.org/officeDocument/2006/relationships/image" Target="../media/image1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bin"/><Relationship Id="rId3" Type="http://schemas.openxmlformats.org/officeDocument/2006/relationships/image" Target="../media/image3.bin"/><Relationship Id="rId7" Type="http://schemas.openxmlformats.org/officeDocument/2006/relationships/image" Target="../media/image2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bin"/><Relationship Id="rId5" Type="http://schemas.openxmlformats.org/officeDocument/2006/relationships/image" Target="../media/image21.bin"/><Relationship Id="rId4" Type="http://schemas.openxmlformats.org/officeDocument/2006/relationships/image" Target="../media/image2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bin"/><Relationship Id="rId7" Type="http://schemas.openxmlformats.org/officeDocument/2006/relationships/image" Target="../media/image28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bin"/><Relationship Id="rId5" Type="http://schemas.openxmlformats.org/officeDocument/2006/relationships/image" Target="../media/image26.bin"/><Relationship Id="rId4" Type="http://schemas.openxmlformats.org/officeDocument/2006/relationships/image" Target="../media/image25.bin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bin"/><Relationship Id="rId3" Type="http://schemas.openxmlformats.org/officeDocument/2006/relationships/image" Target="../media/image3.bin"/><Relationship Id="rId7" Type="http://schemas.openxmlformats.org/officeDocument/2006/relationships/image" Target="../media/image34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bin"/><Relationship Id="rId5" Type="http://schemas.openxmlformats.org/officeDocument/2006/relationships/image" Target="../media/image32.bin"/><Relationship Id="rId4" Type="http://schemas.openxmlformats.org/officeDocument/2006/relationships/image" Target="../media/image3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43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Resume Classification Using Machine Learning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78" y="1828800"/>
            <a:ext cx="3552816" cy="2000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38290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by:</a:t>
            </a:r>
            <a:endParaRPr lang="en-US" sz="2025" dirty="0"/>
          </a:p>
        </p:txBody>
      </p:sp>
      <p:sp>
        <p:nvSpPr>
          <p:cNvPr id="6" name="Text 2"/>
          <p:cNvSpPr/>
          <p:nvPr/>
        </p:nvSpPr>
        <p:spPr>
          <a:xfrm>
            <a:off x="285750" y="4271963"/>
            <a:ext cx="281938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K. Dhaneswar Reddy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538048" y="4296676"/>
            <a:ext cx="206787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Tarun Sai Krishna Murthy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038841" y="4271963"/>
            <a:ext cx="281938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K.Sankrith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85750" y="4586288"/>
            <a:ext cx="281938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Prasanna Sanjay Patil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3162281" y="4586288"/>
            <a:ext cx="28194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Parth Patel Hiteshbhai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38841" y="4586288"/>
            <a:ext cx="281938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Supreet Amrad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285750" y="4900613"/>
            <a:ext cx="281938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Vikas K N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 &amp; Future Work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0113"/>
            <a:ext cx="40576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Achievements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253728"/>
            <a:ext cx="22952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Successfully implemented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580959" y="1253728"/>
            <a:ext cx="172052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resume classification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85750" y="1510903"/>
            <a:ext cx="18940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using machine learning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5750" y="1825228"/>
            <a:ext cx="141705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Automated the 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702808" y="1825228"/>
            <a:ext cx="13393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time-consuming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3042177" y="1825228"/>
            <a:ext cx="6534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manual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285750" y="2082403"/>
            <a:ext cx="145115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screening process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285750" y="2396728"/>
            <a:ext cx="11084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Deployed a 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394175" y="2396728"/>
            <a:ext cx="104722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user-friendly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2441404" y="2396728"/>
            <a:ext cx="131590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 application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285750" y="2871788"/>
            <a:ext cx="40576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Scope</a:t>
            </a:r>
            <a:endParaRPr lang="en-US" sz="13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243263"/>
            <a:ext cx="100013" cy="11430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471488" y="3214688"/>
            <a:ext cx="387191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skills extraction using Named Entity Recognition</a:t>
            </a:r>
            <a:endParaRPr lang="en-US" sz="1238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800475"/>
            <a:ext cx="100013" cy="1143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71488" y="3771900"/>
            <a:ext cx="191064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HR dashboard integration</a:t>
            </a:r>
            <a:endParaRPr lang="en-US" sz="1238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121944"/>
            <a:ext cx="100013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71488" y="4093369"/>
            <a:ext cx="23722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deployment for scalability</a:t>
            </a:r>
            <a:endParaRPr lang="en-US" sz="1238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85863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57313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1339453"/>
            <a:ext cx="230464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Manual resume screening is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876141" y="1339453"/>
            <a:ext cx="13393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E53E3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time-consuming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571500" y="1596628"/>
            <a:ext cx="115232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inefficient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00263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4363" y="2082403"/>
            <a:ext cx="75182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Need for 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1366186" y="2082403"/>
            <a:ext cx="9623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E53E3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2328556" y="2082403"/>
            <a:ext cx="119348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recruitment 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14363" y="2339578"/>
            <a:ext cx="79862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processes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843213"/>
            <a:ext cx="128588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28638" y="2825353"/>
            <a:ext cx="72489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E53E3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Solution: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253533" y="2825353"/>
            <a:ext cx="26753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Machine Learning based resume 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528638" y="3082528"/>
            <a:ext cx="10287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classification</a:t>
            </a:r>
            <a:endParaRPr lang="en-US" sz="13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900113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Objectives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1271588"/>
            <a:ext cx="357188" cy="357188"/>
          </a:xfrm>
          <a:prstGeom prst="ellipse">
            <a:avLst/>
          </a:prstGeom>
          <a:solidFill>
            <a:srgbClr val="4299E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9" y="1364456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7238" y="1321594"/>
            <a:ext cx="264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 resume categorization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285750" y="1857375"/>
            <a:ext cx="357188" cy="357188"/>
          </a:xfrm>
          <a:prstGeom prst="ellipse">
            <a:avLst/>
          </a:prstGeom>
          <a:solidFill>
            <a:srgbClr val="4299E1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1950244"/>
            <a:ext cx="128588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7238" y="1907381"/>
            <a:ext cx="307583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Extract text from resumes (PDF/DOCX)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285750" y="2443163"/>
            <a:ext cx="357188" cy="357188"/>
          </a:xfrm>
          <a:prstGeom prst="ellipse">
            <a:avLst/>
          </a:prstGeom>
          <a:solidFill>
            <a:srgbClr val="4299E1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19" y="2536031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7238" y="2493169"/>
            <a:ext cx="268973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ML models for classification</a:t>
            </a:r>
            <a:endParaRPr lang="en-US" sz="1350" dirty="0"/>
          </a:p>
        </p:txBody>
      </p:sp>
      <p:sp>
        <p:nvSpPr>
          <p:cNvPr id="13" name="Shape 7"/>
          <p:cNvSpPr/>
          <p:nvPr/>
        </p:nvSpPr>
        <p:spPr>
          <a:xfrm>
            <a:off x="285750" y="3028950"/>
            <a:ext cx="357188" cy="357188"/>
          </a:xfrm>
          <a:prstGeom prst="ellipse">
            <a:avLst/>
          </a:prstGeom>
          <a:solidFill>
            <a:srgbClr val="4299E1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19" y="312181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7238" y="3078956"/>
            <a:ext cx="267050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Deploy as a web app for easy use</a:t>
            </a:r>
            <a:endParaRPr lang="en-US" sz="13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900113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&amp; Features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28725"/>
            <a:ext cx="128588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1210866"/>
            <a:ext cx="192864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Resumes collected with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457283" y="1210866"/>
            <a:ext cx="150242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labeled categories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657350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639491"/>
            <a:ext cx="75799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Features: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1329491" y="1639491"/>
            <a:ext cx="283408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Text, Word Count, Character Count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085975"/>
            <a:ext cx="214313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363" y="2068116"/>
            <a:ext cx="120838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Preprocessing: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1822745" y="2068116"/>
            <a:ext cx="24625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Cleaning, Tokenization, TF-IDF</a:t>
            </a:r>
            <a:endParaRPr lang="en-US" sz="1350" dirty="0"/>
          </a:p>
        </p:txBody>
      </p:sp>
      <p:sp>
        <p:nvSpPr>
          <p:cNvPr id="13" name="Shape 7"/>
          <p:cNvSpPr/>
          <p:nvPr/>
        </p:nvSpPr>
        <p:spPr>
          <a:xfrm>
            <a:off x="285750" y="2543175"/>
            <a:ext cx="4057650" cy="914400"/>
          </a:xfrm>
          <a:prstGeom prst="rect">
            <a:avLst/>
          </a:prstGeom>
          <a:solidFill>
            <a:srgbClr val="EDF2F7">
              <a:alpha val="70000"/>
            </a:srgbClr>
          </a:solidFill>
          <a:ln w="198">
            <a:solidFill>
              <a:srgbClr val="4299E1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400050" y="2671763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TF-IDF Vectorization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400050" y="2928938"/>
            <a:ext cx="38290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Converts text data into numerical features by measuring term frequency and inverse document frequency</a:t>
            </a:r>
            <a:endParaRPr lang="en-US" sz="942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900113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128713"/>
            <a:ext cx="40576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Workflow: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557338"/>
            <a:ext cx="257175" cy="257175"/>
          </a:xfrm>
          <a:prstGeom prst="ellipse">
            <a:avLst/>
          </a:prstGeom>
          <a:solidFill>
            <a:srgbClr val="4299E1"/>
          </a:solidFill>
          <a:ln/>
        </p:spPr>
      </p:sp>
      <p:sp>
        <p:nvSpPr>
          <p:cNvPr id="6" name="Text 3"/>
          <p:cNvSpPr/>
          <p:nvPr/>
        </p:nvSpPr>
        <p:spPr>
          <a:xfrm>
            <a:off x="285750" y="1557338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57225" y="1578769"/>
            <a:ext cx="10381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Collection</a:t>
            </a:r>
            <a:endParaRPr lang="en-US" sz="1046" dirty="0"/>
          </a:p>
        </p:txBody>
      </p:sp>
      <p:sp>
        <p:nvSpPr>
          <p:cNvPr id="8" name="Shape 5"/>
          <p:cNvSpPr/>
          <p:nvPr/>
        </p:nvSpPr>
        <p:spPr>
          <a:xfrm>
            <a:off x="285750" y="1985963"/>
            <a:ext cx="257175" cy="257175"/>
          </a:xfrm>
          <a:prstGeom prst="ellipse">
            <a:avLst/>
          </a:prstGeom>
          <a:solidFill>
            <a:srgbClr val="4299E1"/>
          </a:solidFill>
          <a:ln/>
        </p:spPr>
      </p:sp>
      <p:sp>
        <p:nvSpPr>
          <p:cNvPr id="9" name="Text 6"/>
          <p:cNvSpPr/>
          <p:nvPr/>
        </p:nvSpPr>
        <p:spPr>
          <a:xfrm>
            <a:off x="285750" y="1985963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657225" y="2007394"/>
            <a:ext cx="9679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Preprocessing</a:t>
            </a:r>
            <a:endParaRPr lang="en-US" sz="1046" dirty="0"/>
          </a:p>
        </p:txBody>
      </p:sp>
      <p:sp>
        <p:nvSpPr>
          <p:cNvPr id="11" name="Shape 8"/>
          <p:cNvSpPr/>
          <p:nvPr/>
        </p:nvSpPr>
        <p:spPr>
          <a:xfrm>
            <a:off x="285750" y="2414588"/>
            <a:ext cx="257175" cy="257175"/>
          </a:xfrm>
          <a:prstGeom prst="ellipse">
            <a:avLst/>
          </a:prstGeom>
          <a:solidFill>
            <a:srgbClr val="4299E1"/>
          </a:solidFill>
          <a:ln/>
        </p:spPr>
      </p:sp>
      <p:sp>
        <p:nvSpPr>
          <p:cNvPr id="12" name="Text 9"/>
          <p:cNvSpPr/>
          <p:nvPr/>
        </p:nvSpPr>
        <p:spPr>
          <a:xfrm>
            <a:off x="285750" y="2414588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57225" y="2436019"/>
            <a:ext cx="1814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 Extraction (TF-IDF)</a:t>
            </a:r>
            <a:endParaRPr lang="en-US" sz="1046" dirty="0"/>
          </a:p>
        </p:txBody>
      </p:sp>
      <p:sp>
        <p:nvSpPr>
          <p:cNvPr id="14" name="Shape 11"/>
          <p:cNvSpPr/>
          <p:nvPr/>
        </p:nvSpPr>
        <p:spPr>
          <a:xfrm>
            <a:off x="285750" y="2843213"/>
            <a:ext cx="257175" cy="257175"/>
          </a:xfrm>
          <a:prstGeom prst="ellipse">
            <a:avLst/>
          </a:prstGeom>
          <a:solidFill>
            <a:srgbClr val="4299E1"/>
          </a:solidFill>
          <a:ln/>
        </p:spPr>
      </p:sp>
      <p:sp>
        <p:nvSpPr>
          <p:cNvPr id="15" name="Text 12"/>
          <p:cNvSpPr/>
          <p:nvPr/>
        </p:nvSpPr>
        <p:spPr>
          <a:xfrm>
            <a:off x="285750" y="2843213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57225" y="2864644"/>
            <a:ext cx="192183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 Training &amp; Evaluation</a:t>
            </a:r>
            <a:endParaRPr lang="en-US" sz="1046" dirty="0"/>
          </a:p>
        </p:txBody>
      </p:sp>
      <p:sp>
        <p:nvSpPr>
          <p:cNvPr id="17" name="Shape 14"/>
          <p:cNvSpPr/>
          <p:nvPr/>
        </p:nvSpPr>
        <p:spPr>
          <a:xfrm>
            <a:off x="285750" y="3271838"/>
            <a:ext cx="257175" cy="257175"/>
          </a:xfrm>
          <a:prstGeom prst="ellipse">
            <a:avLst/>
          </a:prstGeom>
          <a:solidFill>
            <a:srgbClr val="4299E1"/>
          </a:solidFill>
          <a:ln/>
        </p:spPr>
      </p:sp>
      <p:sp>
        <p:nvSpPr>
          <p:cNvPr id="18" name="Text 15"/>
          <p:cNvSpPr/>
          <p:nvPr/>
        </p:nvSpPr>
        <p:spPr>
          <a:xfrm>
            <a:off x="285750" y="3271838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57225" y="3293269"/>
            <a:ext cx="18315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Deployment with Streamlit</a:t>
            </a:r>
            <a:endParaRPr lang="en-US" sz="1046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00113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4313"/>
            <a:ext cx="9144000" cy="5357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Models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900113"/>
            <a:ext cx="4286250" cy="2857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3197" y="3986213"/>
            <a:ext cx="187964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Logistic Regression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285750" y="4343400"/>
            <a:ext cx="20145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Simple and efficient for text classification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86410" y="3986213"/>
            <a:ext cx="118516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Naive Bayes</a:t>
            </a:r>
            <a:endParaRPr lang="en-US" sz="1575" dirty="0"/>
          </a:p>
        </p:txBody>
      </p:sp>
      <p:sp>
        <p:nvSpPr>
          <p:cNvPr id="8" name="Text 4"/>
          <p:cNvSpPr/>
          <p:nvPr/>
        </p:nvSpPr>
        <p:spPr>
          <a:xfrm>
            <a:off x="2471738" y="4343400"/>
            <a:ext cx="20145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 with feature independence assumption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4938831" y="4015045"/>
            <a:ext cx="1452322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Decision Trees</a:t>
            </a:r>
            <a:endParaRPr lang="en-US" sz="1575" dirty="0"/>
          </a:p>
        </p:txBody>
      </p:sp>
      <p:sp>
        <p:nvSpPr>
          <p:cNvPr id="10" name="Text 6"/>
          <p:cNvSpPr/>
          <p:nvPr/>
        </p:nvSpPr>
        <p:spPr>
          <a:xfrm>
            <a:off x="4657725" y="4396771"/>
            <a:ext cx="2014538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Excellent ML model with high accuracy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6843713" y="3986213"/>
            <a:ext cx="201453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 Vector Machine</a:t>
            </a:r>
            <a:endParaRPr lang="en-US" sz="1575" dirty="0"/>
          </a:p>
        </p:txBody>
      </p:sp>
      <p:sp>
        <p:nvSpPr>
          <p:cNvPr id="12" name="Text 8"/>
          <p:cNvSpPr/>
          <p:nvPr/>
        </p:nvSpPr>
        <p:spPr>
          <a:xfrm>
            <a:off x="6843713" y="4643438"/>
            <a:ext cx="20145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 for high-dimensional data</a:t>
            </a:r>
            <a:endParaRPr lang="en-US" sz="104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 Evaluation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2873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1310878"/>
            <a:ext cx="68409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Metrics: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255598" y="1310878"/>
            <a:ext cx="73039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E53E3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Accuracy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985990" y="1310878"/>
            <a:ext cx="3967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382748" y="1310878"/>
            <a:ext cx="69403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E53E3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F1-Score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757363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1500" y="1752607"/>
            <a:ext cx="331821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Models compared using  Accuracy Score 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2457283" y="1752607"/>
            <a:ext cx="6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185988"/>
            <a:ext cx="128588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28638" y="2157413"/>
            <a:ext cx="38147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Selected best performing model based on overall metrics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871788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71500" y="2892639"/>
            <a:ext cx="3771900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Decision Tree model achieved highest accuracy</a:t>
            </a:r>
            <a:endParaRPr lang="en-US" sz="13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900113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92868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Deployment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0113"/>
            <a:ext cx="40576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Streamlit Web Application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28738"/>
            <a:ext cx="4057650" cy="492919"/>
          </a:xfrm>
          <a:prstGeom prst="rect">
            <a:avLst/>
          </a:prstGeom>
          <a:solidFill>
            <a:srgbClr val="EDF2F7">
              <a:alpha val="70000"/>
            </a:srgbClr>
          </a:solidFill>
          <a:ln w="198">
            <a:solidFill>
              <a:srgbClr val="4299E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482328"/>
            <a:ext cx="157163" cy="1571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938" y="1443038"/>
            <a:ext cx="120263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Upload Resume </a:t>
            </a:r>
            <a:endParaRPr lang="en-US" sz="123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281" y="1964531"/>
            <a:ext cx="128588" cy="17145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85750" y="2307431"/>
            <a:ext cx="4057650" cy="492919"/>
          </a:xfrm>
          <a:prstGeom prst="rect">
            <a:avLst/>
          </a:prstGeom>
          <a:solidFill>
            <a:srgbClr val="EDF2F7">
              <a:alpha val="70000"/>
            </a:srgbClr>
          </a:solidFill>
          <a:ln w="198">
            <a:solidFill>
              <a:srgbClr val="4299E1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2461022"/>
            <a:ext cx="117872" cy="157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3647" y="2421731"/>
            <a:ext cx="89977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Extract Text </a:t>
            </a:r>
            <a:endParaRPr lang="en-US" sz="123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281" y="2943225"/>
            <a:ext cx="128588" cy="171450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285750" y="3286125"/>
            <a:ext cx="4057650" cy="492919"/>
          </a:xfrm>
          <a:prstGeom prst="rect">
            <a:avLst/>
          </a:prstGeom>
          <a:solidFill>
            <a:srgbClr val="EDF2F7">
              <a:alpha val="70000"/>
            </a:srgbClr>
          </a:solidFill>
          <a:ln w="198">
            <a:solidFill>
              <a:srgbClr val="4299E1"/>
            </a:solidFill>
            <a:prstDash val="solid"/>
          </a:ln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443288"/>
            <a:ext cx="137517" cy="15716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23292" y="3403997"/>
            <a:ext cx="127853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A436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Predict Category </a:t>
            </a:r>
            <a:endParaRPr lang="en-US" sz="1238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F0E188-60DE-2DEB-98D4-1F6F0E815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960" y="478631"/>
            <a:ext cx="5887329" cy="23217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2627B4-02ED-A28A-CADE-AC13FBC547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8960" y="2821782"/>
            <a:ext cx="5887329" cy="23217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Results &amp; Benefits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1143000"/>
            <a:ext cx="357188" cy="357188"/>
          </a:xfrm>
          <a:prstGeom prst="ellipse">
            <a:avLst/>
          </a:prstGeom>
          <a:solidFill>
            <a:srgbClr val="4299E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03" y="1235869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7238" y="1143000"/>
            <a:ext cx="28321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 and Accurate Classification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757238" y="1407319"/>
            <a:ext cx="283216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Reduces screening time from hours to seconds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285750" y="1778794"/>
            <a:ext cx="357188" cy="357188"/>
          </a:xfrm>
          <a:prstGeom prst="ellipse">
            <a:avLst/>
          </a:prstGeom>
          <a:solidFill>
            <a:srgbClr val="4299E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34" y="1871663"/>
            <a:ext cx="150019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7238" y="1778794"/>
            <a:ext cx="27205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Saves HR Effort</a:t>
            </a:r>
            <a:endParaRPr lang="en-US" sz="1238" dirty="0"/>
          </a:p>
        </p:txBody>
      </p:sp>
      <p:sp>
        <p:nvSpPr>
          <p:cNvPr id="11" name="Text 6"/>
          <p:cNvSpPr/>
          <p:nvPr/>
        </p:nvSpPr>
        <p:spPr>
          <a:xfrm>
            <a:off x="757238" y="2043113"/>
            <a:ext cx="27205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Allows HR teams to focus on high-value tasks</a:t>
            </a:r>
            <a:endParaRPr lang="en-US" sz="942" dirty="0"/>
          </a:p>
        </p:txBody>
      </p:sp>
      <p:sp>
        <p:nvSpPr>
          <p:cNvPr id="12" name="Shape 7"/>
          <p:cNvSpPr/>
          <p:nvPr/>
        </p:nvSpPr>
        <p:spPr>
          <a:xfrm>
            <a:off x="285750" y="2414588"/>
            <a:ext cx="357188" cy="357188"/>
          </a:xfrm>
          <a:prstGeom prst="ellipse">
            <a:avLst/>
          </a:prstGeom>
          <a:solidFill>
            <a:srgbClr val="4299E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4" y="2507456"/>
            <a:ext cx="150019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7238" y="2414588"/>
            <a:ext cx="24563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Scalable to Multiple Domains</a:t>
            </a:r>
            <a:endParaRPr lang="en-US" sz="1238" dirty="0"/>
          </a:p>
        </p:txBody>
      </p:sp>
      <p:sp>
        <p:nvSpPr>
          <p:cNvPr id="15" name="Text 9"/>
          <p:cNvSpPr/>
          <p:nvPr/>
        </p:nvSpPr>
        <p:spPr>
          <a:xfrm>
            <a:off x="757238" y="2678906"/>
            <a:ext cx="245630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be trained for various job categories</a:t>
            </a:r>
            <a:endParaRPr lang="en-US" sz="942" dirty="0"/>
          </a:p>
        </p:txBody>
      </p:sp>
      <p:sp>
        <p:nvSpPr>
          <p:cNvPr id="16" name="Shape 10"/>
          <p:cNvSpPr/>
          <p:nvPr/>
        </p:nvSpPr>
        <p:spPr>
          <a:xfrm>
            <a:off x="285750" y="3050381"/>
            <a:ext cx="357188" cy="357188"/>
          </a:xfrm>
          <a:prstGeom prst="ellipse">
            <a:avLst/>
          </a:prstGeom>
          <a:solidFill>
            <a:srgbClr val="4299E1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143250"/>
            <a:ext cx="128588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57238" y="3050381"/>
            <a:ext cx="252006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365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Real-world Applications</a:t>
            </a:r>
            <a:endParaRPr lang="en-US" sz="1238" dirty="0"/>
          </a:p>
        </p:txBody>
      </p:sp>
      <p:sp>
        <p:nvSpPr>
          <p:cNvPr id="19" name="Text 12"/>
          <p:cNvSpPr/>
          <p:nvPr/>
        </p:nvSpPr>
        <p:spPr>
          <a:xfrm>
            <a:off x="757238" y="3314700"/>
            <a:ext cx="2520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Practical solution for recruitment industry</a:t>
            </a:r>
            <a:endParaRPr lang="en-US" sz="942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900113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318</Words>
  <Application>Microsoft Office PowerPoint</Application>
  <PresentationFormat>On-screen Show (16:9)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TARUN PADALA</cp:lastModifiedBy>
  <cp:revision>2</cp:revision>
  <dcterms:created xsi:type="dcterms:W3CDTF">2025-10-05T15:29:12Z</dcterms:created>
  <dcterms:modified xsi:type="dcterms:W3CDTF">2025-10-05T15:54:37Z</dcterms:modified>
</cp:coreProperties>
</file>